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1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4" r:id="rId6"/>
    <p:sldId id="262" r:id="rId7"/>
    <p:sldId id="260" r:id="rId8"/>
    <p:sldId id="263" r:id="rId9"/>
    <p:sldId id="261" r:id="rId10"/>
  </p:sldIdLst>
  <p:sldSz cx="12192000" cy="6858000"/>
  <p:notesSz cx="6858000" cy="9144000"/>
  <p:embeddedFontLst>
    <p:embeddedFont>
      <p:font typeface="굴림체" panose="020B0609000101010101" pitchFamily="49" charset="-127"/>
      <p:regular r:id="rId12"/>
    </p:embeddedFont>
    <p:embeddedFont>
      <p:font typeface="맑은 고딕" panose="020B0503020000020004" pitchFamily="34" charset="-12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Noto Sans" panose="020B0502040504020204" pitchFamily="34" charset="0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1B3F"/>
    <a:srgbClr val="ACFFB2"/>
    <a:srgbClr val="1CC4A0"/>
    <a:srgbClr val="020724"/>
    <a:srgbClr val="19954E"/>
    <a:srgbClr val="FFF9E1"/>
    <a:srgbClr val="AFC1B8"/>
    <a:srgbClr val="749284"/>
    <a:srgbClr val="EED2DD"/>
    <a:srgbClr val="9095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72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7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7B3F4-DAF2-4455-8030-5ED09C8578E6}" type="datetimeFigureOut">
              <a:rPr lang="ko-KR" altLang="en-US" smtClean="0"/>
              <a:t>2020. 10. 4.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E72D59-39AB-48F9-ACAA-EC8B933E8F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63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9569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04B90-27FD-422C-8CC6-2AADAD122D0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9569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0113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2020. 10. 4.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1538376" y="3051886"/>
            <a:ext cx="9115248" cy="650789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7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2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09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2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1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1532238" y="1949570"/>
            <a:ext cx="9127524" cy="1147313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799" kern="1200" baseline="0" dirty="0">
                <a:solidFill>
                  <a:srgbClr val="ACFFB2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  <p:extLst>
      <p:ext uri="{BB962C8B-B14F-4D97-AF65-F5344CB8AC3E}">
        <p14:creationId xmlns:p14="http://schemas.microsoft.com/office/powerpoint/2010/main" val="2353329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2020. 10. 4.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160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2020. 10. 4.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54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601" y="1485236"/>
            <a:ext cx="10972800" cy="4823418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bg1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600" y="261382"/>
            <a:ext cx="10972801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3999" b="1" kern="1200" baseline="0" dirty="0">
                <a:solidFill>
                  <a:srgbClr val="ACFFB2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2020. 10. 4.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833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2020. 10. 4.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601" y="261382"/>
            <a:ext cx="10972800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3999" b="1" kern="1200" baseline="0" dirty="0">
                <a:solidFill>
                  <a:srgbClr val="ACFFB2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601" y="1485235"/>
            <a:ext cx="10972800" cy="4823418"/>
          </a:xfrm>
        </p:spPr>
        <p:txBody>
          <a:bodyPr>
            <a:normAutofit/>
          </a:bodyPr>
          <a:lstStyle>
            <a:lvl1pPr algn="l">
              <a:buNone/>
              <a:defRPr sz="2000" b="0" i="1" baseline="0">
                <a:solidFill>
                  <a:schemeClr val="tx1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9582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2020. 10. 4.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5280603" y="2338547"/>
            <a:ext cx="5648381" cy="2321585"/>
          </a:xfrm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199" kern="1200" baseline="0" dirty="0">
                <a:solidFill>
                  <a:srgbClr val="ACFFB2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6250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1" y="19026"/>
            <a:ext cx="10972800" cy="79690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1" y="1062021"/>
            <a:ext cx="10972800" cy="5286412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2020. 10. 4.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2" y="6429399"/>
            <a:ext cx="3860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215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</p:sldLayoutIdLst>
  <p:txStyles>
    <p:titleStyle>
      <a:lvl1pPr algn="l" defTabSz="995491" rtl="0" eaLnBrk="1" latinLnBrk="1" hangingPunct="1">
        <a:spcBef>
          <a:spcPct val="0"/>
        </a:spcBef>
        <a:buNone/>
        <a:defRPr lang="ko-KR" altLang="en-US" sz="3799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09" indent="-373309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699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836" indent="-311091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364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110" indent="-248873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39855" indent="-248873" algn="l" defTabSz="995491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7600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346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091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0837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745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491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236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0982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8727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6473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219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1964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>
          <a:xfrm>
            <a:off x="1496076" y="4085477"/>
            <a:ext cx="9115248" cy="650789"/>
          </a:xfrm>
        </p:spPr>
        <p:txBody>
          <a:bodyPr/>
          <a:lstStyle/>
          <a:p>
            <a:r>
              <a:rPr lang="en-US" altLang="ko-KR" sz="2000" dirty="0"/>
              <a:t>A ONE HEALTH APPROACH</a:t>
            </a:r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1489938" y="2801444"/>
            <a:ext cx="9127524" cy="1147313"/>
          </a:xfrm>
        </p:spPr>
        <p:txBody>
          <a:bodyPr/>
          <a:lstStyle/>
          <a:p>
            <a:r>
              <a:rPr lang="en-US" altLang="ko-KR" dirty="0"/>
              <a:t>ECOVISION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9AE622-DEEF-1946-BD8C-4B1FAF40F963}"/>
              </a:ext>
            </a:extLst>
          </p:cNvPr>
          <p:cNvSpPr txBox="1"/>
          <p:nvPr/>
        </p:nvSpPr>
        <p:spPr>
          <a:xfrm>
            <a:off x="8754386" y="111318"/>
            <a:ext cx="3189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XK" dirty="0">
                <a:solidFill>
                  <a:schemeClr val="bg1"/>
                </a:solidFill>
              </a:rPr>
              <a:t>NASA Spaceapps challenge 2020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B8321B-1381-7344-B4D2-F0530B2520DD}"/>
              </a:ext>
            </a:extLst>
          </p:cNvPr>
          <p:cNvSpPr txBox="1"/>
          <p:nvPr/>
        </p:nvSpPr>
        <p:spPr>
          <a:xfrm>
            <a:off x="159026" y="5662829"/>
            <a:ext cx="156940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XK" sz="1600" dirty="0">
                <a:solidFill>
                  <a:schemeClr val="bg1"/>
                </a:solidFill>
              </a:rPr>
              <a:t>Getuar Kelmendi</a:t>
            </a:r>
          </a:p>
          <a:p>
            <a:r>
              <a:rPr lang="en-XK" sz="1600" dirty="0">
                <a:solidFill>
                  <a:schemeClr val="bg1"/>
                </a:solidFill>
              </a:rPr>
              <a:t>Lorena Mekaj</a:t>
            </a:r>
          </a:p>
          <a:p>
            <a:r>
              <a:rPr lang="en-XK" sz="1600" dirty="0">
                <a:solidFill>
                  <a:schemeClr val="bg1"/>
                </a:solidFill>
              </a:rPr>
              <a:t>Roni Kukaj</a:t>
            </a:r>
          </a:p>
          <a:p>
            <a:r>
              <a:rPr lang="en-XK" sz="1600" dirty="0">
                <a:solidFill>
                  <a:schemeClr val="bg1"/>
                </a:solidFill>
              </a:rPr>
              <a:t>Zgjim Zhubaj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435E1A-F1A8-7C46-A6BA-3AA193EC41B1}"/>
              </a:ext>
            </a:extLst>
          </p:cNvPr>
          <p:cNvSpPr txBox="1"/>
          <p:nvPr/>
        </p:nvSpPr>
        <p:spPr>
          <a:xfrm>
            <a:off x="159026" y="111318"/>
            <a:ext cx="17565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XK" dirty="0">
                <a:solidFill>
                  <a:schemeClr val="bg1"/>
                </a:solidFill>
              </a:rPr>
              <a:t>October 2020</a:t>
            </a:r>
          </a:p>
          <a:p>
            <a:r>
              <a:rPr lang="en-XK" dirty="0">
                <a:solidFill>
                  <a:schemeClr val="bg1"/>
                </a:solidFill>
              </a:rPr>
              <a:t>Prishtine, Kosova</a:t>
            </a:r>
          </a:p>
        </p:txBody>
      </p:sp>
    </p:spTree>
    <p:extLst>
      <p:ext uri="{BB962C8B-B14F-4D97-AF65-F5344CB8AC3E}">
        <p14:creationId xmlns:p14="http://schemas.microsoft.com/office/powerpoint/2010/main" val="4016662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8025567" y="1053888"/>
            <a:ext cx="3580647" cy="1446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95491"/>
            <a:r>
              <a:rPr lang="en-US" altLang="ko-KR" sz="4399" b="1" dirty="0">
                <a:solidFill>
                  <a:srgbClr val="1CC4A0"/>
                </a:solidFill>
                <a:latin typeface="+mj-lt"/>
                <a:ea typeface="맑은 고딕" panose="020B0503020000020004" pitchFamily="50" charset="-127"/>
              </a:rPr>
              <a:t>Presentation</a:t>
            </a:r>
          </a:p>
          <a:p>
            <a:pPr defTabSz="995491"/>
            <a:r>
              <a:rPr lang="en-US" altLang="ko-KR" sz="4399" b="1" dirty="0">
                <a:solidFill>
                  <a:srgbClr val="1CC4A0"/>
                </a:solidFill>
                <a:effectLst/>
                <a:latin typeface="+mj-lt"/>
                <a:ea typeface="맑은 고딕" panose="020B0503020000020004" pitchFamily="50" charset="-127"/>
              </a:rPr>
              <a:t>Outline</a:t>
            </a:r>
            <a:endParaRPr lang="ko-KR" altLang="en-US" sz="4399" b="1" dirty="0">
              <a:solidFill>
                <a:srgbClr val="1CC4A0"/>
              </a:solidFill>
              <a:effectLst/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22" name="Text Box 5"/>
          <p:cNvSpPr txBox="1">
            <a:spLocks noChangeArrowheads="1"/>
          </p:cNvSpPr>
          <p:nvPr/>
        </p:nvSpPr>
        <p:spPr bwMode="auto">
          <a:xfrm>
            <a:off x="0" y="1273166"/>
            <a:ext cx="7929777" cy="5414431"/>
          </a:xfrm>
          <a:prstGeom prst="rect">
            <a:avLst/>
          </a:prstGeom>
          <a:solidFill>
            <a:srgbClr val="0B1B3F"/>
          </a:solidFill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defTabSz="995491">
              <a:lnSpc>
                <a:spcPct val="200000"/>
              </a:lnSpc>
              <a:defRPr/>
            </a:pPr>
            <a:endParaRPr lang="en-US" altLang="ko-KR" sz="2200" b="1" dirty="0">
              <a:latin typeface="+mj-lt"/>
              <a:ea typeface="맑은 고딕" panose="020B0503020000020004" pitchFamily="50" charset="-127"/>
            </a:endParaRPr>
          </a:p>
          <a:p>
            <a:pPr defTabSz="995491">
              <a:lnSpc>
                <a:spcPct val="200000"/>
              </a:lnSpc>
              <a:defRPr/>
            </a:pPr>
            <a:endParaRPr lang="en-US" altLang="ko-KR" sz="2200" b="1" dirty="0">
              <a:latin typeface="+mj-lt"/>
              <a:ea typeface="맑은 고딕" panose="020B0503020000020004" pitchFamily="50" charset="-127"/>
            </a:endParaRPr>
          </a:p>
          <a:p>
            <a:pPr marL="2286000" lvl="4" indent="-457200" defTabSz="995491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A One Health Approach</a:t>
            </a:r>
          </a:p>
          <a:p>
            <a:pPr marL="2286000" lvl="4" indent="-457200" defTabSz="995491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Air pollution</a:t>
            </a:r>
          </a:p>
          <a:p>
            <a:pPr marL="2286000" lvl="4" indent="-457200" defTabSz="995491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Case studies – Germany &amp; Sweden</a:t>
            </a:r>
          </a:p>
          <a:p>
            <a:pPr marL="2286000" lvl="4" indent="-457200" defTabSz="995491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altLang="ko-KR" sz="22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Conclusion</a:t>
            </a:r>
          </a:p>
          <a:p>
            <a:pPr marL="457200" indent="-457200" defTabSz="995491">
              <a:lnSpc>
                <a:spcPct val="200000"/>
              </a:lnSpc>
              <a:buAutoNum type="arabicPeriod"/>
              <a:defRPr/>
            </a:pPr>
            <a:endParaRPr lang="en-US" altLang="ko-KR" sz="2200" b="1" dirty="0">
              <a:latin typeface="+mj-lt"/>
              <a:ea typeface="맑은 고딕" panose="020B0503020000020004" pitchFamily="50" charset="-127"/>
            </a:endParaRPr>
          </a:p>
          <a:p>
            <a:pPr marL="457200" indent="-457200" defTabSz="995491">
              <a:lnSpc>
                <a:spcPct val="200000"/>
              </a:lnSpc>
              <a:buAutoNum type="arabicPeriod"/>
              <a:defRPr/>
            </a:pPr>
            <a:endParaRPr lang="en-US" altLang="ko-KR" sz="2200" b="1" dirty="0">
              <a:latin typeface="+mj-lt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5229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4924670" y="3164778"/>
            <a:ext cx="7166708" cy="2230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19" tIns="45709" rIns="91419" bIns="45709" numCol="1" anchor="t" anchorCtr="0" compatLnSpc="1">
            <a:prstTxWarp prst="textNoShape">
              <a:avLst/>
            </a:prstTxWarp>
            <a:spAutoFit/>
          </a:bodyPr>
          <a:lstStyle/>
          <a:p>
            <a:pPr indent="-228554" defTabSz="91421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 Finding a correlation between public health, air pollution, and COVID-19</a:t>
            </a:r>
          </a:p>
          <a:p>
            <a:pPr indent="-228554" defTabSz="91421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dirty="0">
                <a:solidFill>
                  <a:schemeClr val="bg1"/>
                </a:solidFill>
                <a:ea typeface="맑은 고딕" panose="020B0503020000020004" pitchFamily="50" charset="-127"/>
                <a:cs typeface="굴림" pitchFamily="50" charset="-127"/>
              </a:rPr>
              <a:t>Effects of COVID-19 on air quality</a:t>
            </a:r>
            <a:endParaRPr kumimoji="1" lang="en-US" altLang="ko-KR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indent="-228554" defTabSz="91421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Using different datasets</a:t>
            </a:r>
          </a:p>
          <a:p>
            <a:pPr indent="-228554" defTabSz="914217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kumimoji="1" lang="en-US" altLang="ko-KR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00622" y="3803223"/>
            <a:ext cx="4072792" cy="1249138"/>
            <a:chOff x="1541076" y="4193993"/>
            <a:chExt cx="3383593" cy="1249138"/>
          </a:xfrm>
        </p:grpSpPr>
        <p:sp>
          <p:nvSpPr>
            <p:cNvPr id="13" name="Text Box 5"/>
            <p:cNvSpPr txBox="1">
              <a:spLocks noChangeArrowheads="1"/>
            </p:cNvSpPr>
            <p:nvPr/>
          </p:nvSpPr>
          <p:spPr bwMode="auto">
            <a:xfrm>
              <a:off x="1541076" y="4193993"/>
              <a:ext cx="3383593" cy="9538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defTabSz="995491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799" b="1" dirty="0">
                  <a:solidFill>
                    <a:srgbClr val="ACFFB2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A One Health Approach</a:t>
              </a:r>
            </a:p>
          </p:txBody>
        </p:sp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2764929" y="4735409"/>
              <a:ext cx="935887" cy="707722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defTabSz="995491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999" b="1" dirty="0">
                  <a:solidFill>
                    <a:srgbClr val="ACFFB2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01</a:t>
              </a:r>
              <a:endParaRPr kumimoji="1" lang="ko-KR" altLang="ko-KR" sz="3999" b="1" dirty="0">
                <a:solidFill>
                  <a:srgbClr val="ACFFB2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5627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Air pollution</a:t>
            </a:r>
            <a:endParaRPr lang="ko-KR" altLang="en-US" dirty="0"/>
          </a:p>
        </p:txBody>
      </p:sp>
      <p:pic>
        <p:nvPicPr>
          <p:cNvPr id="7" name="Content Placeholder 6" descr="Chart, line chart&#10;&#10;Description automatically generated">
            <a:extLst>
              <a:ext uri="{FF2B5EF4-FFF2-40B4-BE49-F238E27FC236}">
                <a16:creationId xmlns:a16="http://schemas.microsoft.com/office/drawing/2014/main" id="{B4929233-F2BC-444F-9073-A672171FF8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677" y="1271298"/>
            <a:ext cx="10972800" cy="31106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C3E774-56BF-C442-A69F-CCFC23597D62}"/>
              </a:ext>
            </a:extLst>
          </p:cNvPr>
          <p:cNvSpPr txBox="1"/>
          <p:nvPr/>
        </p:nvSpPr>
        <p:spPr>
          <a:xfrm>
            <a:off x="375137" y="4868985"/>
            <a:ext cx="5728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XK" dirty="0">
                <a:solidFill>
                  <a:schemeClr val="bg1"/>
                </a:solidFill>
              </a:rPr>
              <a:t>Biggest air pollutants: NO</a:t>
            </a:r>
            <a:r>
              <a:rPr lang="en-XK" baseline="-25000" dirty="0">
                <a:solidFill>
                  <a:schemeClr val="bg1"/>
                </a:solidFill>
              </a:rPr>
              <a:t>2</a:t>
            </a:r>
            <a:r>
              <a:rPr lang="en-XK" dirty="0">
                <a:solidFill>
                  <a:schemeClr val="bg1"/>
                </a:solidFill>
              </a:rPr>
              <a:t>, CO, SO</a:t>
            </a:r>
            <a:r>
              <a:rPr lang="en-XK" baseline="-25000" dirty="0">
                <a:solidFill>
                  <a:schemeClr val="bg1"/>
                </a:solidFill>
              </a:rPr>
              <a:t>2 </a:t>
            </a:r>
            <a:r>
              <a:rPr lang="en-XK" dirty="0">
                <a:solidFill>
                  <a:schemeClr val="bg1"/>
                </a:solidFill>
              </a:rPr>
              <a:t>…</a:t>
            </a:r>
          </a:p>
          <a:p>
            <a:r>
              <a:rPr lang="en-XK" dirty="0">
                <a:solidFill>
                  <a:schemeClr val="bg1"/>
                </a:solidFill>
              </a:rPr>
              <a:t>A decrease in the presence of NO</a:t>
            </a:r>
            <a:r>
              <a:rPr lang="en-XK" baseline="-25000" dirty="0">
                <a:solidFill>
                  <a:schemeClr val="bg1"/>
                </a:solidFill>
              </a:rPr>
              <a:t>2</a:t>
            </a:r>
            <a:r>
              <a:rPr lang="en-XK" dirty="0">
                <a:solidFill>
                  <a:schemeClr val="bg1"/>
                </a:solidFill>
              </a:rPr>
              <a:t> in some of the big cities</a:t>
            </a:r>
          </a:p>
          <a:p>
            <a:r>
              <a:rPr lang="en-XK" dirty="0">
                <a:solidFill>
                  <a:schemeClr val="bg1"/>
                </a:solidFill>
              </a:rPr>
              <a:t>Difference between these cities</a:t>
            </a:r>
          </a:p>
        </p:txBody>
      </p:sp>
    </p:spTree>
    <p:extLst>
      <p:ext uri="{BB962C8B-B14F-4D97-AF65-F5344CB8AC3E}">
        <p14:creationId xmlns:p14="http://schemas.microsoft.com/office/powerpoint/2010/main" val="3544845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0A60E33D-37BE-A147-90EC-8C0194660D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1706562"/>
            <a:ext cx="9182100" cy="43815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5273C86-14A9-0D4B-9B0C-527C31366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XK" dirty="0"/>
              <a:t>Deaths because of air pollution</a:t>
            </a:r>
          </a:p>
        </p:txBody>
      </p:sp>
    </p:spTree>
    <p:extLst>
      <p:ext uri="{BB962C8B-B14F-4D97-AF65-F5344CB8AC3E}">
        <p14:creationId xmlns:p14="http://schemas.microsoft.com/office/powerpoint/2010/main" val="1443100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7A82A40-A0A2-446E-8D8D-3EB88C894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261382"/>
            <a:ext cx="10972800" cy="798568"/>
          </a:xfrm>
        </p:spPr>
        <p:txBody>
          <a:bodyPr/>
          <a:lstStyle/>
          <a:p>
            <a:r>
              <a:rPr lang="en-US" dirty="0"/>
              <a:t>Case study - Germany</a:t>
            </a:r>
          </a:p>
        </p:txBody>
      </p:sp>
      <p:pic>
        <p:nvPicPr>
          <p:cNvPr id="11" name="Content Placeholder 10" descr="Chart, line chart&#10;&#10;Description automatically generated">
            <a:extLst>
              <a:ext uri="{FF2B5EF4-FFF2-40B4-BE49-F238E27FC236}">
                <a16:creationId xmlns:a16="http://schemas.microsoft.com/office/drawing/2014/main" id="{C0BA0EF5-7A3C-7449-93FA-63C01B06BC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094819"/>
            <a:ext cx="10972800" cy="3323631"/>
          </a:xfrm>
        </p:spPr>
      </p:pic>
    </p:spTree>
    <p:extLst>
      <p:ext uri="{BB962C8B-B14F-4D97-AF65-F5344CB8AC3E}">
        <p14:creationId xmlns:p14="http://schemas.microsoft.com/office/powerpoint/2010/main" val="398674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Case study - Sweden</a:t>
            </a:r>
            <a:endParaRPr lang="ko-KR" altLang="en-US" dirty="0"/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766323B3-9B03-9C44-910B-67FFA83D29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0613"/>
            <a:ext cx="12192000" cy="358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977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884C91E1-AADE-4C6E-8E5B-D56FFFF8E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477421"/>
            <a:ext cx="10972800" cy="482341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i="0" dirty="0"/>
          </a:p>
          <a:p>
            <a:pPr>
              <a:buFont typeface="Arial" panose="020B0604020202020204" pitchFamily="34" charset="0"/>
              <a:buChar char="•"/>
            </a:pPr>
            <a:endParaRPr lang="en-US" i="0" dirty="0"/>
          </a:p>
          <a:p>
            <a:pPr>
              <a:buFont typeface="Arial" panose="020B0604020202020204" pitchFamily="34" charset="0"/>
              <a:buChar char="•"/>
            </a:pPr>
            <a:endParaRPr lang="en-US" i="0" dirty="0"/>
          </a:p>
          <a:p>
            <a:pPr>
              <a:buFont typeface="Arial" panose="020B0604020202020204" pitchFamily="34" charset="0"/>
              <a:buChar char="•"/>
            </a:pPr>
            <a:endParaRPr lang="en-US" i="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i="0" dirty="0"/>
              <a:t>COVID-19 	        people staying home		better air quality  		less deaths</a:t>
            </a:r>
          </a:p>
          <a:p>
            <a:pPr>
              <a:buFont typeface="Arial" panose="020B0604020202020204" pitchFamily="34" charset="0"/>
              <a:buChar char="•"/>
            </a:pPr>
            <a:endParaRPr lang="en-US" i="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i="0" dirty="0"/>
              <a:t>Less outdoor pollution    		more indoor pollution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i="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i="0" dirty="0"/>
              <a:t>How can this help us study air effects on public health?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11695E60-F7FE-468A-85D5-56924066E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61382"/>
            <a:ext cx="10972801" cy="798568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1D76E79-0C9E-CA4D-9BE3-4EED5D3D6EA4}"/>
              </a:ext>
            </a:extLst>
          </p:cNvPr>
          <p:cNvSpPr/>
          <p:nvPr/>
        </p:nvSpPr>
        <p:spPr>
          <a:xfrm>
            <a:off x="2157046" y="3133968"/>
            <a:ext cx="859693" cy="45719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XK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EB22C9C-9592-CA42-9095-B3D42CC64B5F}"/>
              </a:ext>
            </a:extLst>
          </p:cNvPr>
          <p:cNvSpPr/>
          <p:nvPr/>
        </p:nvSpPr>
        <p:spPr>
          <a:xfrm>
            <a:off x="5521576" y="3137882"/>
            <a:ext cx="859693" cy="45719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XK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C2322697-FD0A-7F4D-95E7-EF3F0F3D557A}"/>
              </a:ext>
            </a:extLst>
          </p:cNvPr>
          <p:cNvSpPr/>
          <p:nvPr/>
        </p:nvSpPr>
        <p:spPr>
          <a:xfrm>
            <a:off x="8551988" y="3133967"/>
            <a:ext cx="859693" cy="45719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XK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3BA367FD-1260-114C-97DE-371EE5788971}"/>
              </a:ext>
            </a:extLst>
          </p:cNvPr>
          <p:cNvSpPr/>
          <p:nvPr/>
        </p:nvSpPr>
        <p:spPr>
          <a:xfrm>
            <a:off x="3583354" y="3864706"/>
            <a:ext cx="859693" cy="45719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XK"/>
          </a:p>
        </p:txBody>
      </p:sp>
    </p:spTree>
    <p:extLst>
      <p:ext uri="{BB962C8B-B14F-4D97-AF65-F5344CB8AC3E}">
        <p14:creationId xmlns:p14="http://schemas.microsoft.com/office/powerpoint/2010/main" val="1591597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5364041" y="2375698"/>
            <a:ext cx="5924550" cy="1088471"/>
          </a:xfrm>
        </p:spPr>
        <p:txBody>
          <a:bodyPr/>
          <a:lstStyle/>
          <a:p>
            <a:pPr algn="l"/>
            <a:r>
              <a:rPr lang="en-US" altLang="ko-KR" dirty="0">
                <a:solidFill>
                  <a:srgbClr val="ACFFB2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THANK YOU</a:t>
            </a:r>
            <a:endParaRPr lang="ko-KR" altLang="en-US" dirty="0">
              <a:solidFill>
                <a:srgbClr val="ACFFB2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8435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145</Words>
  <Application>Microsoft Macintosh PowerPoint</Application>
  <PresentationFormat>Widescreen</PresentationFormat>
  <Paragraphs>41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 Light</vt:lpstr>
      <vt:lpstr>굴림체</vt:lpstr>
      <vt:lpstr>Noto Sans</vt:lpstr>
      <vt:lpstr>Calibri</vt:lpstr>
      <vt:lpstr>Arial</vt:lpstr>
      <vt:lpstr>맑은 고딕</vt:lpstr>
      <vt:lpstr>Office 테마</vt:lpstr>
      <vt:lpstr>ECOVISION</vt:lpstr>
      <vt:lpstr>PowerPoint Presentation</vt:lpstr>
      <vt:lpstr>PowerPoint Presentation</vt:lpstr>
      <vt:lpstr>Air pollution</vt:lpstr>
      <vt:lpstr>Deaths because of air pollution</vt:lpstr>
      <vt:lpstr>Case study - Germany</vt:lpstr>
      <vt:lpstr>Case study - Sweden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ECOVISION</dc:title>
  <dc:creator>agim kukaj</dc:creator>
  <cp:lastModifiedBy>agim kukaj</cp:lastModifiedBy>
  <cp:revision>19</cp:revision>
  <dcterms:created xsi:type="dcterms:W3CDTF">2020-10-04T13:45:51Z</dcterms:created>
  <dcterms:modified xsi:type="dcterms:W3CDTF">2020-10-04T17:32:39Z</dcterms:modified>
</cp:coreProperties>
</file>

<file path=docProps/thumbnail.jpeg>
</file>